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embeddedFontLst>
    <p:embeddedFont>
      <p:font typeface="Squada One" panose="02000000000000000000" pitchFamily="2" charset="0"/>
      <p:regular r:id="rId6"/>
    </p:embeddedFont>
  </p:embeddedFont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2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56"/>
    <p:restoredTop sz="94658"/>
  </p:normalViewPr>
  <p:slideViewPr>
    <p:cSldViewPr snapToGrid="0">
      <p:cViewPr varScale="1">
        <p:scale>
          <a:sx n="120" d="100"/>
          <a:sy n="120" d="100"/>
        </p:scale>
        <p:origin x="6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D5113F-9279-DCB8-C154-C87CD2DF66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49349E3-4FCF-D3B1-96AF-968C873E39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268040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B21E3C-5DA3-142D-CD4C-6460F4B95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F183405-352D-A362-F320-527AA26CC9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95916BA-F94C-BD38-FAAF-0244A56EC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B75F4A-71D6-BB46-A72B-2EBE84BB40FD}" type="datetimeFigureOut">
              <a:rPr lang="nl-NL" smtClean="0"/>
              <a:t>30-07-2024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787D5A7-5454-52DA-B681-8C4447282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AD14242-56A9-7DB7-19D3-A26A3D409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585F2F-7DEB-874B-8524-4258BFFE5A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6369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457DC7BA-231F-0631-E509-EEB1D8F469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2B2EC44-3E54-3E09-FFAC-85283214D0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D16465-C9D5-C4D6-A4E4-80768CA379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B75F4A-71D6-BB46-A72B-2EBE84BB40FD}" type="datetimeFigureOut">
              <a:rPr lang="nl-NL" smtClean="0"/>
              <a:t>30-07-2024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A551EFE-9E70-E222-097A-C06DCE30B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46BA704-D965-0833-904F-56FAF1BCA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585F2F-7DEB-874B-8524-4258BFFE5A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0622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6C41EF-CE20-0BC0-894C-D2522D885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9557CCB-C228-A6A0-76A1-E304C67A8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0784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213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E80E94-96FE-D344-B73F-AF168D507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EBA424-54E0-1D00-87A9-880DE7E0C7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8D05AB8-B587-FCD2-94B2-7ECE535DE5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87317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54CBAF-6F02-6D95-114B-791382ADE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FC2D7CC-EAB7-261C-9826-760BE9FA2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B30D586-084A-C00D-47BD-8760AE0CD1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BF1FC9A5-F85A-5D0B-ADE1-B1747B9DE6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05656C1-14C0-DDB2-F504-7B47A8216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752B4FB-2910-4701-4B45-B00D8DBB2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B75F4A-71D6-BB46-A72B-2EBE84BB40FD}" type="datetimeFigureOut">
              <a:rPr lang="nl-NL" smtClean="0"/>
              <a:t>30-07-2024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77368CE-677E-C885-F90B-38F7218FC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7C337FB-C3FE-4567-3FA7-5EDC05125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585F2F-7DEB-874B-8524-4258BFFE5A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3238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FD1D50-68C6-7749-3F87-E43B177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8D6B47F-7F0E-3024-31F7-569CA47B5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B75F4A-71D6-BB46-A72B-2EBE84BB40FD}" type="datetimeFigureOut">
              <a:rPr lang="nl-NL" smtClean="0"/>
              <a:t>30-07-2024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C0DB2052-C4BF-F1B4-ECF2-1FF6E527E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44ECE80-721D-7B0C-0C43-B2B488453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585F2F-7DEB-874B-8524-4258BFFE5A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4901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133C660A-F871-A276-8FD0-1153489B6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B75F4A-71D6-BB46-A72B-2EBE84BB40FD}" type="datetimeFigureOut">
              <a:rPr lang="nl-NL" smtClean="0"/>
              <a:t>30-07-2024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6F56300-AA02-5739-496D-78F7E10D8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C6CC420-6114-16CF-EBA0-690003EFA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585F2F-7DEB-874B-8524-4258BFFE5A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9115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9900C8-37EF-FB2F-7F97-9B77AF78A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19DEC85-9D3E-7734-FB10-056A6078A5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BECB3F2-342C-647E-0851-BB3D003958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B50EBD5-68C4-2E6B-B251-8A013E69E3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B75F4A-71D6-BB46-A72B-2EBE84BB40FD}" type="datetimeFigureOut">
              <a:rPr lang="nl-NL" smtClean="0"/>
              <a:t>30-07-2024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C50ECB5-35F1-482C-A6D1-469729354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9B0E108-25A4-55B4-F4D6-01B48AE04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585F2F-7DEB-874B-8524-4258BFFE5A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1163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B924E6-E91C-F06A-FCC2-7A169C576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390BB6E9-E3A9-DA33-9DEA-616C1A0231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E027A38-CB85-84AC-6051-38575B8A75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0D455EA-2594-BE91-6BD4-84820435A3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B75F4A-71D6-BB46-A72B-2EBE84BB40FD}" type="datetimeFigureOut">
              <a:rPr lang="nl-NL" smtClean="0"/>
              <a:t>30-07-2024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0447B80-E324-B7BB-032D-B64A3FD9F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42B8F82-DD38-1146-1BCE-04FD74AED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585F2F-7DEB-874B-8524-4258BFFE5A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6281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CA052C6-1949-039D-07F5-B26D199B2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48CEC77-A8DA-A6D0-FF40-838727794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09349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quada One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quada One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quada One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quada One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quada One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quada One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74D04E-3980-05EB-B03B-F40644FF8B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8567" y="686427"/>
            <a:ext cx="7049807" cy="3843042"/>
          </a:xfrm>
        </p:spPr>
        <p:txBody>
          <a:bodyPr anchor="t">
            <a:noAutofit/>
          </a:bodyPr>
          <a:lstStyle/>
          <a:p>
            <a:pPr algn="l"/>
            <a:r>
              <a:rPr lang="nl-NL" sz="8800" dirty="0">
                <a:effectLst/>
                <a:latin typeface="Squada One" panose="02000000000000000000" pitchFamily="2" charset="0"/>
              </a:rPr>
              <a:t>Heb je het gevoel </a:t>
            </a:r>
            <a:r>
              <a:rPr lang="nl-NL" sz="8800" dirty="0">
                <a:solidFill>
                  <a:schemeClr val="bg1"/>
                </a:solidFill>
                <a:effectLst/>
                <a:latin typeface="Squada One" panose="02000000000000000000" pitchFamily="2" charset="0"/>
              </a:rPr>
              <a:t>dat er iets niet klopt?</a:t>
            </a:r>
          </a:p>
        </p:txBody>
      </p:sp>
    </p:spTree>
    <p:extLst>
      <p:ext uri="{BB962C8B-B14F-4D97-AF65-F5344CB8AC3E}">
        <p14:creationId xmlns:p14="http://schemas.microsoft.com/office/powerpoint/2010/main" val="3520088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>
            <a:extLst>
              <a:ext uri="{FF2B5EF4-FFF2-40B4-BE49-F238E27FC236}">
                <a16:creationId xmlns:a16="http://schemas.microsoft.com/office/drawing/2014/main" id="{E3D15415-748E-8058-888D-99A02494B4BE}"/>
              </a:ext>
            </a:extLst>
          </p:cNvPr>
          <p:cNvSpPr/>
          <p:nvPr/>
        </p:nvSpPr>
        <p:spPr>
          <a:xfrm>
            <a:off x="2031999" y="1215730"/>
            <a:ext cx="4572001" cy="9291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E110F6E-F356-305C-B4D3-50FD07A7B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5730"/>
            <a:ext cx="10515600" cy="2952233"/>
          </a:xfrm>
        </p:spPr>
        <p:txBody>
          <a:bodyPr>
            <a:noAutofit/>
          </a:bodyPr>
          <a:lstStyle/>
          <a:p>
            <a:pPr algn="ctr"/>
            <a:r>
              <a:rPr lang="nl-NL" sz="7200" dirty="0">
                <a:solidFill>
                  <a:schemeClr val="bg1"/>
                </a:solidFill>
                <a:effectLst/>
              </a:rPr>
              <a:t>Criminaliteit  </a:t>
            </a:r>
            <a:r>
              <a:rPr lang="nl-NL" sz="7200" dirty="0">
                <a:effectLst/>
              </a:rPr>
              <a:t>is overal, </a:t>
            </a:r>
            <a:br>
              <a:rPr lang="nl-NL" sz="7200" dirty="0">
                <a:effectLst/>
              </a:rPr>
            </a:br>
            <a:r>
              <a:rPr lang="nl-NL" sz="7200" dirty="0">
                <a:effectLst/>
              </a:rPr>
              <a:t>dus ook in jouw buurt. </a:t>
            </a:r>
            <a:br>
              <a:rPr lang="nl-NL" sz="7200" dirty="0">
                <a:effectLst/>
              </a:rPr>
            </a:br>
            <a:r>
              <a:rPr lang="nl-NL" sz="7200" dirty="0">
                <a:effectLst/>
              </a:rPr>
              <a:t>Jij kunt er iets aan doen!</a:t>
            </a:r>
          </a:p>
        </p:txBody>
      </p:sp>
      <p:pic>
        <p:nvPicPr>
          <p:cNvPr id="13" name="Tijdelijke aanduiding voor inhoud 12" descr="Afbeelding met licht, nacht&#10;&#10;Automatisch gegenereerde beschrijving">
            <a:extLst>
              <a:ext uri="{FF2B5EF4-FFF2-40B4-BE49-F238E27FC236}">
                <a16:creationId xmlns:a16="http://schemas.microsoft.com/office/drawing/2014/main" id="{474268BE-BA70-FE97-7011-631B8A6C9E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530" t="38446" r="23228" b="39332"/>
          <a:stretch/>
        </p:blipFill>
        <p:spPr>
          <a:xfrm>
            <a:off x="2031999" y="3826934"/>
            <a:ext cx="8500533" cy="1512712"/>
          </a:xfrm>
        </p:spPr>
      </p:pic>
    </p:spTree>
    <p:extLst>
      <p:ext uri="{BB962C8B-B14F-4D97-AF65-F5344CB8AC3E}">
        <p14:creationId xmlns:p14="http://schemas.microsoft.com/office/powerpoint/2010/main" val="558400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8053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6A0B5B5D-A1AE-79B1-3226-48F2B8FF2DDA}"/>
              </a:ext>
            </a:extLst>
          </p:cNvPr>
          <p:cNvSpPr/>
          <p:nvPr/>
        </p:nvSpPr>
        <p:spPr>
          <a:xfrm>
            <a:off x="891821" y="1877236"/>
            <a:ext cx="10597445" cy="929159"/>
          </a:xfrm>
          <a:prstGeom prst="rect">
            <a:avLst/>
          </a:prstGeom>
          <a:solidFill>
            <a:srgbClr val="F9F2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98549433-49A3-ECF8-D065-5B9AAC281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3666" y="1332089"/>
            <a:ext cx="10515600" cy="2952233"/>
          </a:xfrm>
        </p:spPr>
        <p:txBody>
          <a:bodyPr>
            <a:noAutofit/>
          </a:bodyPr>
          <a:lstStyle/>
          <a:p>
            <a:pPr algn="ctr"/>
            <a:r>
              <a:rPr lang="nl-NL" sz="6600" dirty="0">
                <a:solidFill>
                  <a:schemeClr val="bg1"/>
                </a:solidFill>
                <a:effectLst/>
              </a:rPr>
              <a:t>Kijk op </a:t>
            </a:r>
            <a:r>
              <a:rPr lang="nl-NL" sz="6600" dirty="0" err="1">
                <a:effectLst/>
              </a:rPr>
              <a:t>www.horenzienmeldenlimburg.nl</a:t>
            </a:r>
            <a:r>
              <a:rPr lang="nl-NL" sz="6600" dirty="0">
                <a:effectLst/>
              </a:rPr>
              <a:t>  </a:t>
            </a:r>
            <a:r>
              <a:rPr lang="nl-NL" sz="6600" dirty="0">
                <a:solidFill>
                  <a:schemeClr val="bg1"/>
                </a:solidFill>
                <a:effectLst/>
              </a:rPr>
              <a:t>hoe jij de signalen herkent en jouw buurt veilig houdt.</a:t>
            </a:r>
          </a:p>
        </p:txBody>
      </p:sp>
      <p:pic>
        <p:nvPicPr>
          <p:cNvPr id="11" name="Tijdelijke aanduiding voor inhoud 10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1C8A4A46-9A41-78E0-4921-B3F51965543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29959" t="42160" r="22192" b="42000"/>
          <a:stretch/>
        </p:blipFill>
        <p:spPr>
          <a:xfrm>
            <a:off x="2167467" y="4506631"/>
            <a:ext cx="6856304" cy="1276752"/>
          </a:xfrm>
        </p:spPr>
      </p:pic>
      <p:pic>
        <p:nvPicPr>
          <p:cNvPr id="3" name="Afbeelding 2" descr="Afbeelding met tekst, schermopname, plein, Lettertype&#10;&#10;Automatisch gegenereerde beschrijving">
            <a:extLst>
              <a:ext uri="{FF2B5EF4-FFF2-40B4-BE49-F238E27FC236}">
                <a16:creationId xmlns:a16="http://schemas.microsoft.com/office/drawing/2014/main" id="{59A1C909-5591-8F41-B135-35BADFC5B0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465" y="5015547"/>
            <a:ext cx="1027582" cy="133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72796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47</Words>
  <Application>Microsoft Macintosh PowerPoint</Application>
  <PresentationFormat>Breedbeeld</PresentationFormat>
  <Paragraphs>3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7" baseType="lpstr">
      <vt:lpstr>Arial</vt:lpstr>
      <vt:lpstr>Squada One</vt:lpstr>
      <vt:lpstr>Kantoorthema</vt:lpstr>
      <vt:lpstr>Heb je het gevoel dat er iets niet klopt?</vt:lpstr>
      <vt:lpstr>Criminaliteit  is overal,  dus ook in jouw buurt.  Jij kunt er iets aan doen!</vt:lpstr>
      <vt:lpstr>PowerPoint-presentatie</vt:lpstr>
      <vt:lpstr>Kijk op www.horenzienmeldenlimburg.nl  hoe jij de signalen herkent en jouw buurt veilig houdt.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Hendrik Jan Soet</dc:creator>
  <cp:lastModifiedBy>Hendrik Jan Soet</cp:lastModifiedBy>
  <cp:revision>4</cp:revision>
  <dcterms:created xsi:type="dcterms:W3CDTF">2024-07-24T14:28:16Z</dcterms:created>
  <dcterms:modified xsi:type="dcterms:W3CDTF">2024-07-30T07:39:55Z</dcterms:modified>
</cp:coreProperties>
</file>